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60" r:id="rId2"/>
    <p:sldId id="262" r:id="rId3"/>
    <p:sldId id="263" r:id="rId4"/>
    <p:sldId id="264" r:id="rId5"/>
    <p:sldId id="261" r:id="rId6"/>
    <p:sldId id="266" r:id="rId7"/>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E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37" autoAdjust="0"/>
  </p:normalViewPr>
  <p:slideViewPr>
    <p:cSldViewPr>
      <p:cViewPr varScale="1">
        <p:scale>
          <a:sx n="63" d="100"/>
          <a:sy n="63" d="100"/>
        </p:scale>
        <p:origin x="1380"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33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235647-E30B-6E13-3F33-C5A336CCD0A2}"/>
              </a:ext>
            </a:extLst>
          </p:cNvPr>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vl1pPr>
          </a:lstStyle>
          <a:p>
            <a:r>
              <a:rPr lang="en-US"/>
              <a:t>Media Presentation_October 1, 2023</a:t>
            </a:r>
            <a:endParaRPr lang="en-US" dirty="0"/>
          </a:p>
        </p:txBody>
      </p:sp>
      <p:sp>
        <p:nvSpPr>
          <p:cNvPr id="3" name="Date Placeholder 2">
            <a:extLst>
              <a:ext uri="{FF2B5EF4-FFF2-40B4-BE49-F238E27FC236}">
                <a16:creationId xmlns:a16="http://schemas.microsoft.com/office/drawing/2014/main" id="{5B6115C4-C040-4027-593C-3E2024816556}"/>
              </a:ext>
            </a:extLst>
          </p:cNvPr>
          <p:cNvSpPr>
            <a:spLocks noGrp="1"/>
          </p:cNvSpPr>
          <p:nvPr>
            <p:ph type="dt" sz="quarter" idx="1"/>
          </p:nvPr>
        </p:nvSpPr>
        <p:spPr>
          <a:xfrm>
            <a:off x="4021294" y="0"/>
            <a:ext cx="3076363" cy="470894"/>
          </a:xfrm>
          <a:prstGeom prst="rect">
            <a:avLst/>
          </a:prstGeom>
        </p:spPr>
        <p:txBody>
          <a:bodyPr vert="horz" lIns="94193" tIns="47097" rIns="94193" bIns="47097" rtlCol="0"/>
          <a:lstStyle>
            <a:lvl1pPr algn="r">
              <a:defRPr sz="1200"/>
            </a:lvl1pPr>
          </a:lstStyle>
          <a:p>
            <a:fld id="{B5983915-46BA-438F-A058-2E121443AD40}" type="datetimeFigureOut">
              <a:rPr lang="en-US" smtClean="0"/>
              <a:t>10/10/2023</a:t>
            </a:fld>
            <a:endParaRPr lang="en-US" dirty="0"/>
          </a:p>
        </p:txBody>
      </p:sp>
      <p:sp>
        <p:nvSpPr>
          <p:cNvPr id="4" name="Footer Placeholder 3">
            <a:extLst>
              <a:ext uri="{FF2B5EF4-FFF2-40B4-BE49-F238E27FC236}">
                <a16:creationId xmlns:a16="http://schemas.microsoft.com/office/drawing/2014/main" id="{C26612B5-92A7-9CA0-3AA5-45037363D31F}"/>
              </a:ext>
            </a:extLst>
          </p:cNvPr>
          <p:cNvSpPr>
            <a:spLocks noGrp="1"/>
          </p:cNvSpPr>
          <p:nvPr>
            <p:ph type="ftr" sz="quarter" idx="2"/>
          </p:nvPr>
        </p:nvSpPr>
        <p:spPr>
          <a:xfrm>
            <a:off x="0" y="8914407"/>
            <a:ext cx="3076363" cy="470893"/>
          </a:xfrm>
          <a:prstGeom prst="rect">
            <a:avLst/>
          </a:prstGeom>
        </p:spPr>
        <p:txBody>
          <a:bodyPr vert="horz" lIns="94193" tIns="47097" rIns="94193" bIns="4709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2BCF5F8-383A-66B1-BC3A-C432A18DD2CB}"/>
              </a:ext>
            </a:extLst>
          </p:cNvPr>
          <p:cNvSpPr>
            <a:spLocks noGrp="1"/>
          </p:cNvSpPr>
          <p:nvPr>
            <p:ph type="sldNum" sz="quarter" idx="3"/>
          </p:nvPr>
        </p:nvSpPr>
        <p:spPr>
          <a:xfrm>
            <a:off x="4021294" y="8914407"/>
            <a:ext cx="3076363" cy="470893"/>
          </a:xfrm>
          <a:prstGeom prst="rect">
            <a:avLst/>
          </a:prstGeom>
        </p:spPr>
        <p:txBody>
          <a:bodyPr vert="horz" lIns="94193" tIns="47097" rIns="94193" bIns="47097" rtlCol="0" anchor="b"/>
          <a:lstStyle>
            <a:lvl1pPr algn="r">
              <a:defRPr sz="1200"/>
            </a:lvl1pPr>
          </a:lstStyle>
          <a:p>
            <a:fld id="{3880F7F2-C9D3-4426-9556-DEC1C7AF254F}" type="slidenum">
              <a:rPr lang="en-US" smtClean="0"/>
              <a:t>‹#›</a:t>
            </a:fld>
            <a:endParaRPr lang="en-US" dirty="0"/>
          </a:p>
        </p:txBody>
      </p:sp>
    </p:spTree>
    <p:extLst>
      <p:ext uri="{BB962C8B-B14F-4D97-AF65-F5344CB8AC3E}">
        <p14:creationId xmlns:p14="http://schemas.microsoft.com/office/powerpoint/2010/main" val="32225248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265"/>
          </a:xfrm>
          <a:prstGeom prst="rect">
            <a:avLst/>
          </a:prstGeom>
        </p:spPr>
        <p:txBody>
          <a:bodyPr vert="horz" lIns="94193" tIns="47097" rIns="94193" bIns="47097" rtlCol="0"/>
          <a:lstStyle>
            <a:lvl1pPr algn="l">
              <a:defRPr sz="1200"/>
            </a:lvl1pPr>
          </a:lstStyle>
          <a:p>
            <a:r>
              <a:rPr lang="en-US"/>
              <a:t>Media Presentation_October 1, 2023</a:t>
            </a:r>
            <a:endParaRPr lang="en-US" dirty="0"/>
          </a:p>
        </p:txBody>
      </p:sp>
      <p:sp>
        <p:nvSpPr>
          <p:cNvPr id="3" name="Date Placeholder 2"/>
          <p:cNvSpPr>
            <a:spLocks noGrp="1"/>
          </p:cNvSpPr>
          <p:nvPr>
            <p:ph type="dt" idx="1"/>
          </p:nvPr>
        </p:nvSpPr>
        <p:spPr>
          <a:xfrm>
            <a:off x="4021294" y="0"/>
            <a:ext cx="3076363" cy="469265"/>
          </a:xfrm>
          <a:prstGeom prst="rect">
            <a:avLst/>
          </a:prstGeom>
        </p:spPr>
        <p:txBody>
          <a:bodyPr vert="horz" lIns="94193" tIns="47097" rIns="94193" bIns="47097" rtlCol="0"/>
          <a:lstStyle>
            <a:lvl1pPr algn="r">
              <a:defRPr sz="1200"/>
            </a:lvl1pPr>
          </a:lstStyle>
          <a:p>
            <a:fld id="{FD881DD5-E059-4878-96F9-4AC326597DFB}" type="datetimeFigureOut">
              <a:rPr lang="en-US" smtClean="0"/>
              <a:t>10/10/2023</a:t>
            </a:fld>
            <a:endParaRPr lang="en-US" dirty="0"/>
          </a:p>
        </p:txBody>
      </p:sp>
      <p:sp>
        <p:nvSpPr>
          <p:cNvPr id="4" name="Slide Image Placeholder 3"/>
          <p:cNvSpPr>
            <a:spLocks noGrp="1" noRot="1" noChangeAspect="1"/>
          </p:cNvSpPr>
          <p:nvPr>
            <p:ph type="sldImg" idx="2"/>
          </p:nvPr>
        </p:nvSpPr>
        <p:spPr>
          <a:xfrm>
            <a:off x="1203325" y="703263"/>
            <a:ext cx="4692650" cy="3519487"/>
          </a:xfrm>
          <a:prstGeom prst="rect">
            <a:avLst/>
          </a:prstGeom>
          <a:noFill/>
          <a:ln w="12700">
            <a:solidFill>
              <a:prstClr val="black"/>
            </a:solidFill>
          </a:ln>
        </p:spPr>
        <p:txBody>
          <a:bodyPr vert="horz" lIns="94193" tIns="47097" rIns="94193" bIns="47097" rtlCol="0" anchor="ctr"/>
          <a:lstStyle/>
          <a:p>
            <a:endParaRPr lang="en-US" dirty="0"/>
          </a:p>
        </p:txBody>
      </p:sp>
      <p:sp>
        <p:nvSpPr>
          <p:cNvPr id="5" name="Notes Placeholder 4"/>
          <p:cNvSpPr>
            <a:spLocks noGrp="1"/>
          </p:cNvSpPr>
          <p:nvPr>
            <p:ph type="body" sz="quarter" idx="3"/>
          </p:nvPr>
        </p:nvSpPr>
        <p:spPr>
          <a:xfrm>
            <a:off x="709930" y="4458018"/>
            <a:ext cx="5679440" cy="4223385"/>
          </a:xfrm>
          <a:prstGeom prst="rect">
            <a:avLst/>
          </a:prstGeom>
        </p:spPr>
        <p:txBody>
          <a:bodyPr vert="horz" lIns="94193" tIns="47097" rIns="94193" bIns="4709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69265"/>
          </a:xfrm>
          <a:prstGeom prst="rect">
            <a:avLst/>
          </a:prstGeom>
        </p:spPr>
        <p:txBody>
          <a:bodyPr vert="horz" lIns="94193" tIns="47097" rIns="94193" bIns="4709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69265"/>
          </a:xfrm>
          <a:prstGeom prst="rect">
            <a:avLst/>
          </a:prstGeom>
        </p:spPr>
        <p:txBody>
          <a:bodyPr vert="horz" lIns="94193" tIns="47097" rIns="94193" bIns="47097" rtlCol="0" anchor="b"/>
          <a:lstStyle>
            <a:lvl1pPr algn="r">
              <a:defRPr sz="1200"/>
            </a:lvl1pPr>
          </a:lstStyle>
          <a:p>
            <a:fld id="{2C9FB52A-9C2F-4C9C-BC40-5DE5C57FFC16}" type="slidenum">
              <a:rPr lang="en-US" smtClean="0"/>
              <a:t>‹#›</a:t>
            </a:fld>
            <a:endParaRPr lang="en-US" dirty="0"/>
          </a:p>
        </p:txBody>
      </p:sp>
    </p:spTree>
    <p:extLst>
      <p:ext uri="{BB962C8B-B14F-4D97-AF65-F5344CB8AC3E}">
        <p14:creationId xmlns:p14="http://schemas.microsoft.com/office/powerpoint/2010/main" val="271217440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FB52A-9C2F-4C9C-BC40-5DE5C57FFC16}" type="slidenum">
              <a:rPr lang="en-US" smtClean="0"/>
              <a:t>1</a:t>
            </a:fld>
            <a:endParaRPr lang="en-US" dirty="0"/>
          </a:p>
        </p:txBody>
      </p:sp>
      <p:sp>
        <p:nvSpPr>
          <p:cNvPr id="5" name="Footer Placeholder 4">
            <a:extLst>
              <a:ext uri="{FF2B5EF4-FFF2-40B4-BE49-F238E27FC236}">
                <a16:creationId xmlns:a16="http://schemas.microsoft.com/office/drawing/2014/main" id="{190E0CA6-76FE-A7FC-7B9C-64205C82E3BA}"/>
              </a:ext>
            </a:extLst>
          </p:cNvPr>
          <p:cNvSpPr>
            <a:spLocks noGrp="1"/>
          </p:cNvSpPr>
          <p:nvPr>
            <p:ph type="ftr" sz="quarter" idx="4"/>
          </p:nvPr>
        </p:nvSpPr>
        <p:spPr/>
        <p:txBody>
          <a:bodyPr/>
          <a:lstStyle/>
          <a:p>
            <a:endParaRPr lang="en-US" dirty="0"/>
          </a:p>
        </p:txBody>
      </p:sp>
      <p:sp>
        <p:nvSpPr>
          <p:cNvPr id="6" name="Header Placeholder 5">
            <a:extLst>
              <a:ext uri="{FF2B5EF4-FFF2-40B4-BE49-F238E27FC236}">
                <a16:creationId xmlns:a16="http://schemas.microsoft.com/office/drawing/2014/main" id="{217D0E0E-EF63-32C4-3BA7-DA06A88A74CD}"/>
              </a:ext>
            </a:extLst>
          </p:cNvPr>
          <p:cNvSpPr>
            <a:spLocks noGrp="1"/>
          </p:cNvSpPr>
          <p:nvPr>
            <p:ph type="hdr" sz="quarter"/>
          </p:nvPr>
        </p:nvSpPr>
        <p:spPr/>
        <p:txBody>
          <a:bodyPr/>
          <a:lstStyle/>
          <a:p>
            <a:r>
              <a:rPr lang="en-US"/>
              <a:t>Media Presentation_October 1, 2023</a:t>
            </a:r>
            <a:endParaRPr lang="en-US" dirty="0"/>
          </a:p>
        </p:txBody>
      </p:sp>
    </p:spTree>
    <p:extLst>
      <p:ext uri="{BB962C8B-B14F-4D97-AF65-F5344CB8AC3E}">
        <p14:creationId xmlns:p14="http://schemas.microsoft.com/office/powerpoint/2010/main" val="320426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FB52A-9C2F-4C9C-BC40-5DE5C57FFC16}" type="slidenum">
              <a:rPr lang="en-US" smtClean="0"/>
              <a:t>2</a:t>
            </a:fld>
            <a:endParaRPr lang="en-US" dirty="0"/>
          </a:p>
        </p:txBody>
      </p:sp>
      <p:sp>
        <p:nvSpPr>
          <p:cNvPr id="5" name="Footer Placeholder 4">
            <a:extLst>
              <a:ext uri="{FF2B5EF4-FFF2-40B4-BE49-F238E27FC236}">
                <a16:creationId xmlns:a16="http://schemas.microsoft.com/office/drawing/2014/main" id="{4D8D10A8-53E3-D9B9-F333-BF69972EA7F3}"/>
              </a:ext>
            </a:extLst>
          </p:cNvPr>
          <p:cNvSpPr>
            <a:spLocks noGrp="1"/>
          </p:cNvSpPr>
          <p:nvPr>
            <p:ph type="ftr" sz="quarter" idx="4"/>
          </p:nvPr>
        </p:nvSpPr>
        <p:spPr/>
        <p:txBody>
          <a:bodyPr/>
          <a:lstStyle/>
          <a:p>
            <a:endParaRPr lang="en-US" dirty="0"/>
          </a:p>
        </p:txBody>
      </p:sp>
      <p:sp>
        <p:nvSpPr>
          <p:cNvPr id="6" name="Header Placeholder 5">
            <a:extLst>
              <a:ext uri="{FF2B5EF4-FFF2-40B4-BE49-F238E27FC236}">
                <a16:creationId xmlns:a16="http://schemas.microsoft.com/office/drawing/2014/main" id="{8F1E860B-D173-AB5C-CF69-DA06E0FB9B2B}"/>
              </a:ext>
            </a:extLst>
          </p:cNvPr>
          <p:cNvSpPr>
            <a:spLocks noGrp="1"/>
          </p:cNvSpPr>
          <p:nvPr>
            <p:ph type="hdr" sz="quarter"/>
          </p:nvPr>
        </p:nvSpPr>
        <p:spPr/>
        <p:txBody>
          <a:bodyPr/>
          <a:lstStyle/>
          <a:p>
            <a:r>
              <a:rPr lang="en-US"/>
              <a:t>Media Presentation_October 1, 2023</a:t>
            </a:r>
            <a:endParaRPr lang="en-US" dirty="0"/>
          </a:p>
        </p:txBody>
      </p:sp>
    </p:spTree>
    <p:extLst>
      <p:ext uri="{BB962C8B-B14F-4D97-AF65-F5344CB8AC3E}">
        <p14:creationId xmlns:p14="http://schemas.microsoft.com/office/powerpoint/2010/main" val="243918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FB52A-9C2F-4C9C-BC40-5DE5C57FFC16}" type="slidenum">
              <a:rPr lang="en-US" smtClean="0"/>
              <a:t>3</a:t>
            </a:fld>
            <a:endParaRPr lang="en-US" dirty="0"/>
          </a:p>
        </p:txBody>
      </p:sp>
      <p:sp>
        <p:nvSpPr>
          <p:cNvPr id="5" name="Footer Placeholder 4">
            <a:extLst>
              <a:ext uri="{FF2B5EF4-FFF2-40B4-BE49-F238E27FC236}">
                <a16:creationId xmlns:a16="http://schemas.microsoft.com/office/drawing/2014/main" id="{A6FB15CC-73C4-CAFD-5633-F225F6B4E8E4}"/>
              </a:ext>
            </a:extLst>
          </p:cNvPr>
          <p:cNvSpPr>
            <a:spLocks noGrp="1"/>
          </p:cNvSpPr>
          <p:nvPr>
            <p:ph type="ftr" sz="quarter" idx="4"/>
          </p:nvPr>
        </p:nvSpPr>
        <p:spPr/>
        <p:txBody>
          <a:bodyPr/>
          <a:lstStyle/>
          <a:p>
            <a:endParaRPr lang="en-US" dirty="0"/>
          </a:p>
        </p:txBody>
      </p:sp>
      <p:sp>
        <p:nvSpPr>
          <p:cNvPr id="6" name="Header Placeholder 5">
            <a:extLst>
              <a:ext uri="{FF2B5EF4-FFF2-40B4-BE49-F238E27FC236}">
                <a16:creationId xmlns:a16="http://schemas.microsoft.com/office/drawing/2014/main" id="{DBF02E70-DBE2-15BD-B45D-E28813135C15}"/>
              </a:ext>
            </a:extLst>
          </p:cNvPr>
          <p:cNvSpPr>
            <a:spLocks noGrp="1"/>
          </p:cNvSpPr>
          <p:nvPr>
            <p:ph type="hdr" sz="quarter"/>
          </p:nvPr>
        </p:nvSpPr>
        <p:spPr/>
        <p:txBody>
          <a:bodyPr/>
          <a:lstStyle/>
          <a:p>
            <a:r>
              <a:rPr lang="en-US"/>
              <a:t>Media Presentation_October 1, 2023</a:t>
            </a:r>
            <a:endParaRPr lang="en-US" dirty="0"/>
          </a:p>
        </p:txBody>
      </p:sp>
    </p:spTree>
    <p:extLst>
      <p:ext uri="{BB962C8B-B14F-4D97-AF65-F5344CB8AC3E}">
        <p14:creationId xmlns:p14="http://schemas.microsoft.com/office/powerpoint/2010/main" val="22731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FB52A-9C2F-4C9C-BC40-5DE5C57FFC16}" type="slidenum">
              <a:rPr lang="en-US" smtClean="0"/>
              <a:t>4</a:t>
            </a:fld>
            <a:endParaRPr lang="en-US" dirty="0"/>
          </a:p>
        </p:txBody>
      </p:sp>
      <p:sp>
        <p:nvSpPr>
          <p:cNvPr id="5" name="Footer Placeholder 4">
            <a:extLst>
              <a:ext uri="{FF2B5EF4-FFF2-40B4-BE49-F238E27FC236}">
                <a16:creationId xmlns:a16="http://schemas.microsoft.com/office/drawing/2014/main" id="{00F937CE-0431-69F8-E132-FB0E87EBCE82}"/>
              </a:ext>
            </a:extLst>
          </p:cNvPr>
          <p:cNvSpPr>
            <a:spLocks noGrp="1"/>
          </p:cNvSpPr>
          <p:nvPr>
            <p:ph type="ftr" sz="quarter" idx="4"/>
          </p:nvPr>
        </p:nvSpPr>
        <p:spPr/>
        <p:txBody>
          <a:bodyPr/>
          <a:lstStyle/>
          <a:p>
            <a:endParaRPr lang="en-US" dirty="0"/>
          </a:p>
        </p:txBody>
      </p:sp>
      <p:sp>
        <p:nvSpPr>
          <p:cNvPr id="6" name="Header Placeholder 5">
            <a:extLst>
              <a:ext uri="{FF2B5EF4-FFF2-40B4-BE49-F238E27FC236}">
                <a16:creationId xmlns:a16="http://schemas.microsoft.com/office/drawing/2014/main" id="{C6F07E00-4532-EDB1-0605-F7FA120B0DED}"/>
              </a:ext>
            </a:extLst>
          </p:cNvPr>
          <p:cNvSpPr>
            <a:spLocks noGrp="1"/>
          </p:cNvSpPr>
          <p:nvPr>
            <p:ph type="hdr" sz="quarter"/>
          </p:nvPr>
        </p:nvSpPr>
        <p:spPr/>
        <p:txBody>
          <a:bodyPr/>
          <a:lstStyle/>
          <a:p>
            <a:r>
              <a:rPr lang="en-US"/>
              <a:t>Media Presentation_October 1, 2023</a:t>
            </a:r>
            <a:endParaRPr lang="en-US" dirty="0"/>
          </a:p>
        </p:txBody>
      </p:sp>
    </p:spTree>
    <p:extLst>
      <p:ext uri="{BB962C8B-B14F-4D97-AF65-F5344CB8AC3E}">
        <p14:creationId xmlns:p14="http://schemas.microsoft.com/office/powerpoint/2010/main" val="3580321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FB52A-9C2F-4C9C-BC40-5DE5C57FFC16}" type="slidenum">
              <a:rPr lang="en-US" smtClean="0"/>
              <a:t>5</a:t>
            </a:fld>
            <a:endParaRPr lang="en-US" dirty="0"/>
          </a:p>
        </p:txBody>
      </p:sp>
      <p:sp>
        <p:nvSpPr>
          <p:cNvPr id="5" name="Footer Placeholder 4">
            <a:extLst>
              <a:ext uri="{FF2B5EF4-FFF2-40B4-BE49-F238E27FC236}">
                <a16:creationId xmlns:a16="http://schemas.microsoft.com/office/drawing/2014/main" id="{C7483138-05A7-3251-6646-53A4B6C42B23}"/>
              </a:ext>
            </a:extLst>
          </p:cNvPr>
          <p:cNvSpPr>
            <a:spLocks noGrp="1"/>
          </p:cNvSpPr>
          <p:nvPr>
            <p:ph type="ftr" sz="quarter" idx="4"/>
          </p:nvPr>
        </p:nvSpPr>
        <p:spPr/>
        <p:txBody>
          <a:bodyPr/>
          <a:lstStyle/>
          <a:p>
            <a:endParaRPr lang="en-US" dirty="0"/>
          </a:p>
        </p:txBody>
      </p:sp>
      <p:sp>
        <p:nvSpPr>
          <p:cNvPr id="6" name="Header Placeholder 5">
            <a:extLst>
              <a:ext uri="{FF2B5EF4-FFF2-40B4-BE49-F238E27FC236}">
                <a16:creationId xmlns:a16="http://schemas.microsoft.com/office/drawing/2014/main" id="{2DCEAE33-D323-A7C8-7FCB-E4DE047FC7F2}"/>
              </a:ext>
            </a:extLst>
          </p:cNvPr>
          <p:cNvSpPr>
            <a:spLocks noGrp="1"/>
          </p:cNvSpPr>
          <p:nvPr>
            <p:ph type="hdr" sz="quarter"/>
          </p:nvPr>
        </p:nvSpPr>
        <p:spPr/>
        <p:txBody>
          <a:bodyPr/>
          <a:lstStyle/>
          <a:p>
            <a:r>
              <a:rPr lang="en-US"/>
              <a:t>Media Presentation_October 1, 2023</a:t>
            </a:r>
            <a:endParaRPr lang="en-US" dirty="0"/>
          </a:p>
        </p:txBody>
      </p:sp>
    </p:spTree>
    <p:extLst>
      <p:ext uri="{BB962C8B-B14F-4D97-AF65-F5344CB8AC3E}">
        <p14:creationId xmlns:p14="http://schemas.microsoft.com/office/powerpoint/2010/main" val="402411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FB52A-9C2F-4C9C-BC40-5DE5C57FFC16}" type="slidenum">
              <a:rPr lang="en-US" smtClean="0"/>
              <a:t>6</a:t>
            </a:fld>
            <a:endParaRPr lang="en-US" dirty="0"/>
          </a:p>
        </p:txBody>
      </p:sp>
      <p:sp>
        <p:nvSpPr>
          <p:cNvPr id="5" name="Footer Placeholder 4">
            <a:extLst>
              <a:ext uri="{FF2B5EF4-FFF2-40B4-BE49-F238E27FC236}">
                <a16:creationId xmlns:a16="http://schemas.microsoft.com/office/drawing/2014/main" id="{71D3EA6B-9B51-3557-3F9C-3BF08DC045BE}"/>
              </a:ext>
            </a:extLst>
          </p:cNvPr>
          <p:cNvSpPr>
            <a:spLocks noGrp="1"/>
          </p:cNvSpPr>
          <p:nvPr>
            <p:ph type="ftr" sz="quarter" idx="4"/>
          </p:nvPr>
        </p:nvSpPr>
        <p:spPr/>
        <p:txBody>
          <a:bodyPr/>
          <a:lstStyle/>
          <a:p>
            <a:endParaRPr lang="en-US" dirty="0"/>
          </a:p>
        </p:txBody>
      </p:sp>
      <p:sp>
        <p:nvSpPr>
          <p:cNvPr id="6" name="Header Placeholder 5">
            <a:extLst>
              <a:ext uri="{FF2B5EF4-FFF2-40B4-BE49-F238E27FC236}">
                <a16:creationId xmlns:a16="http://schemas.microsoft.com/office/drawing/2014/main" id="{2FEFE9C2-0403-3205-205A-D4050C0C44B7}"/>
              </a:ext>
            </a:extLst>
          </p:cNvPr>
          <p:cNvSpPr>
            <a:spLocks noGrp="1"/>
          </p:cNvSpPr>
          <p:nvPr>
            <p:ph type="hdr" sz="quarter"/>
          </p:nvPr>
        </p:nvSpPr>
        <p:spPr/>
        <p:txBody>
          <a:bodyPr/>
          <a:lstStyle/>
          <a:p>
            <a:r>
              <a:rPr lang="en-US"/>
              <a:t>Media Presentation_October 1, 2023</a:t>
            </a:r>
            <a:endParaRPr lang="en-US" dirty="0"/>
          </a:p>
        </p:txBody>
      </p:sp>
    </p:spTree>
    <p:extLst>
      <p:ext uri="{BB962C8B-B14F-4D97-AF65-F5344CB8AC3E}">
        <p14:creationId xmlns:p14="http://schemas.microsoft.com/office/powerpoint/2010/main" val="182794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3722335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93138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12543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282917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163031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63559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2945880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57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12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342592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CD61AA-68AE-43EF-9923-6CA062111D4A}" type="datetimeFigureOut">
              <a:rPr lang="en-US" smtClean="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A9298-2A2E-4036-9674-82D91751E2A6}" type="slidenum">
              <a:rPr lang="en-US" smtClean="0"/>
              <a:t>‹#›</a:t>
            </a:fld>
            <a:endParaRPr lang="en-US" dirty="0"/>
          </a:p>
        </p:txBody>
      </p:sp>
    </p:spTree>
    <p:extLst>
      <p:ext uri="{BB962C8B-B14F-4D97-AF65-F5344CB8AC3E}">
        <p14:creationId xmlns:p14="http://schemas.microsoft.com/office/powerpoint/2010/main" val="342509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D61AA-68AE-43EF-9923-6CA062111D4A}" type="datetimeFigureOut">
              <a:rPr lang="en-US" smtClean="0"/>
              <a:t>10/10/2023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A9298-2A2E-4036-9674-82D91751E2A6}" type="slidenum">
              <a:rPr lang="en-US" smtClean="0"/>
              <a:t>‹#›</a:t>
            </a:fld>
            <a:endParaRPr lang="en-US" dirty="0"/>
          </a:p>
        </p:txBody>
      </p:sp>
      <p:sp>
        <p:nvSpPr>
          <p:cNvPr id="7" name="Rectangle 6"/>
          <p:cNvSpPr/>
          <p:nvPr userDrawn="1"/>
        </p:nvSpPr>
        <p:spPr>
          <a:xfrm>
            <a:off x="0" y="6400800"/>
            <a:ext cx="9144000"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480" y="0"/>
            <a:ext cx="9144000" cy="9583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743200" y="6477000"/>
            <a:ext cx="6477000" cy="369332"/>
          </a:xfrm>
          <a:prstGeom prst="rect">
            <a:avLst/>
          </a:prstGeom>
          <a:noFill/>
        </p:spPr>
        <p:txBody>
          <a:bodyPr wrap="square" rtlCol="0">
            <a:spAutoFit/>
          </a:bodyPr>
          <a:lstStyle/>
          <a:p>
            <a:r>
              <a:rPr lang="en-US" b="1" dirty="0">
                <a:solidFill>
                  <a:schemeClr val="bg1"/>
                </a:solidFill>
                <a:latin typeface="Trajan Pro" pitchFamily="18" charset="0"/>
              </a:rPr>
              <a:t>Unwavering</a:t>
            </a:r>
            <a:r>
              <a:rPr lang="en-US" b="1" baseline="0" dirty="0">
                <a:solidFill>
                  <a:schemeClr val="bg1"/>
                </a:solidFill>
                <a:latin typeface="Trajan Pro" pitchFamily="18" charset="0"/>
              </a:rPr>
              <a:t> Support for Uncommon Heroes®</a:t>
            </a:r>
            <a:endParaRPr lang="en-US" b="1" baseline="30000" dirty="0">
              <a:solidFill>
                <a:schemeClr val="bg1"/>
              </a:solidFill>
              <a:latin typeface="Trajan Pro" pitchFamily="18" charset="0"/>
            </a:endParaRPr>
          </a:p>
        </p:txBody>
      </p:sp>
      <p:sp>
        <p:nvSpPr>
          <p:cNvPr id="11" name="TextBox 10"/>
          <p:cNvSpPr txBox="1"/>
          <p:nvPr userDrawn="1"/>
        </p:nvSpPr>
        <p:spPr>
          <a:xfrm>
            <a:off x="1828800" y="83403"/>
            <a:ext cx="5715000" cy="830997"/>
          </a:xfrm>
          <a:prstGeom prst="rect">
            <a:avLst/>
          </a:prstGeom>
          <a:noFill/>
        </p:spPr>
        <p:txBody>
          <a:bodyPr wrap="square" rtlCol="0">
            <a:spAutoFit/>
          </a:bodyPr>
          <a:lstStyle/>
          <a:p>
            <a:pPr algn="ctr"/>
            <a:r>
              <a:rPr lang="en-US" sz="4800" dirty="0">
                <a:solidFill>
                  <a:schemeClr val="bg1"/>
                </a:solidFill>
                <a:latin typeface="Trajan Pro" pitchFamily="18" charset="0"/>
              </a:rPr>
              <a:t>VFW Auxiliary</a:t>
            </a:r>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472" y="90085"/>
            <a:ext cx="1508172" cy="1586316"/>
          </a:xfrm>
          <a:prstGeom prst="rect">
            <a:avLst/>
          </a:prstGeom>
        </p:spPr>
      </p:pic>
    </p:spTree>
    <p:extLst>
      <p:ext uri="{BB962C8B-B14F-4D97-AF65-F5344CB8AC3E}">
        <p14:creationId xmlns:p14="http://schemas.microsoft.com/office/powerpoint/2010/main" val="1383079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mtnnan2@gmail.com" TargetMode="External"/><Relationship Id="rId4" Type="http://schemas.openxmlformats.org/officeDocument/2006/relationships/hyperlink" Target="https://owl.excelsior.edu/writing-process/prewriting-strategies/prewriting-strategies-asking-defining-ques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pixabay.com/vectors/film-cinema-popcorn-coke-fun-16202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publicdomainpictures.net/en/view-image.php?image=263332&amp;picture=smartphone-call-answer-conta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y colorful circles with white question marks&#10;&#10;Description automatically generated">
            <a:extLst>
              <a:ext uri="{FF2B5EF4-FFF2-40B4-BE49-F238E27FC236}">
                <a16:creationId xmlns:a16="http://schemas.microsoft.com/office/drawing/2014/main" id="{F28DE22B-4818-BFDE-7293-893961E5B9E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67200" y="3581400"/>
            <a:ext cx="4191000" cy="2794000"/>
          </a:xfrm>
          <a:prstGeom prst="rect">
            <a:avLst/>
          </a:prstGeom>
        </p:spPr>
      </p:pic>
      <p:sp>
        <p:nvSpPr>
          <p:cNvPr id="2" name="TextBox 1">
            <a:extLst>
              <a:ext uri="{FF2B5EF4-FFF2-40B4-BE49-F238E27FC236}">
                <a16:creationId xmlns:a16="http://schemas.microsoft.com/office/drawing/2014/main" id="{2AD64E13-B5BC-D9A3-27F9-59D908B7512A}"/>
              </a:ext>
            </a:extLst>
          </p:cNvPr>
          <p:cNvSpPr txBox="1"/>
          <p:nvPr/>
        </p:nvSpPr>
        <p:spPr>
          <a:xfrm>
            <a:off x="304800" y="1889879"/>
            <a:ext cx="8382000" cy="3693319"/>
          </a:xfrm>
          <a:prstGeom prst="rect">
            <a:avLst/>
          </a:prstGeom>
          <a:noFill/>
        </p:spPr>
        <p:txBody>
          <a:bodyPr wrap="square" rtlCol="0">
            <a:spAutoFit/>
          </a:bodyPr>
          <a:lstStyle/>
          <a:p>
            <a:r>
              <a:rPr lang="en-US" dirty="0"/>
              <a:t>How Do I Receive a Citation for Historian/Media Relations?</a:t>
            </a:r>
          </a:p>
          <a:p>
            <a:endParaRPr lang="en-US" dirty="0"/>
          </a:p>
          <a:p>
            <a:pPr marL="1200150" lvl="2" indent="-285750">
              <a:buFont typeface="Wingdings" panose="05000000000000000000" pitchFamily="2" charset="2"/>
              <a:buChar char="q"/>
            </a:pPr>
            <a:r>
              <a:rPr lang="en-US" dirty="0"/>
              <a:t>Create a 3-5 minute video on your phone chatting with a legacy (long-time) member of your Auxiliary.</a:t>
            </a:r>
          </a:p>
          <a:p>
            <a:pPr lvl="2"/>
            <a:endParaRPr lang="en-US" dirty="0"/>
          </a:p>
          <a:p>
            <a:pPr marL="1200150" lvl="2" indent="-285750">
              <a:buFont typeface="Wingdings" panose="05000000000000000000" pitchFamily="2" charset="2"/>
              <a:buChar char="q"/>
            </a:pPr>
            <a:r>
              <a:rPr lang="en-US" dirty="0"/>
              <a:t>Send the Historian/Media Relations Award form and the recording to me (</a:t>
            </a:r>
            <a:r>
              <a:rPr lang="en-US" dirty="0">
                <a:hlinkClick r:id="rId5"/>
              </a:rPr>
              <a:t>mtnnan2@gmail.com</a:t>
            </a:r>
            <a:r>
              <a:rPr lang="en-US" dirty="0"/>
              <a:t>).</a:t>
            </a:r>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r>
              <a:rPr lang="en-US" dirty="0"/>
              <a:t>Deadline is March 31, 2024.</a:t>
            </a:r>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42320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473B7-CC68-BF84-86CB-BFBAA4DB027B}"/>
              </a:ext>
            </a:extLst>
          </p:cNvPr>
          <p:cNvPicPr>
            <a:picLocks noChangeAspect="1"/>
          </p:cNvPicPr>
          <p:nvPr/>
        </p:nvPicPr>
        <p:blipFill rotWithShape="1">
          <a:blip r:embed="rId3"/>
          <a:srcRect l="47477" t="18807" r="28785" b="24312"/>
          <a:stretch/>
        </p:blipFill>
        <p:spPr>
          <a:xfrm>
            <a:off x="5638800" y="1447800"/>
            <a:ext cx="3276600" cy="4416287"/>
          </a:xfrm>
          <a:prstGeom prst="rect">
            <a:avLst/>
          </a:prstGeom>
          <a:ln>
            <a:solidFill>
              <a:schemeClr val="accent1"/>
            </a:solidFill>
          </a:ln>
        </p:spPr>
      </p:pic>
      <p:pic>
        <p:nvPicPr>
          <p:cNvPr id="4" name="Picture 3">
            <a:extLst>
              <a:ext uri="{FF2B5EF4-FFF2-40B4-BE49-F238E27FC236}">
                <a16:creationId xmlns:a16="http://schemas.microsoft.com/office/drawing/2014/main" id="{156C5ADE-A546-6023-2A7C-B7F139A46347}"/>
              </a:ext>
            </a:extLst>
          </p:cNvPr>
          <p:cNvPicPr>
            <a:picLocks noChangeAspect="1"/>
          </p:cNvPicPr>
          <p:nvPr/>
        </p:nvPicPr>
        <p:blipFill rotWithShape="1">
          <a:blip r:embed="rId4"/>
          <a:srcRect l="38334" t="29906" r="37500" b="33549"/>
          <a:stretch/>
        </p:blipFill>
        <p:spPr>
          <a:xfrm>
            <a:off x="1371600" y="1828800"/>
            <a:ext cx="4116878" cy="3501887"/>
          </a:xfrm>
          <a:prstGeom prst="rect">
            <a:avLst/>
          </a:prstGeom>
          <a:ln>
            <a:solidFill>
              <a:schemeClr val="accent1"/>
            </a:solidFill>
          </a:ln>
          <a:effectLst/>
        </p:spPr>
      </p:pic>
      <p:sp>
        <p:nvSpPr>
          <p:cNvPr id="5" name="Oval 4">
            <a:extLst>
              <a:ext uri="{FF2B5EF4-FFF2-40B4-BE49-F238E27FC236}">
                <a16:creationId xmlns:a16="http://schemas.microsoft.com/office/drawing/2014/main" id="{75C66A7B-CD67-CA19-FFCF-D9119E4CD0C4}"/>
              </a:ext>
            </a:extLst>
          </p:cNvPr>
          <p:cNvSpPr/>
          <p:nvPr/>
        </p:nvSpPr>
        <p:spPr>
          <a:xfrm>
            <a:off x="1371600" y="3200400"/>
            <a:ext cx="3810000"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6267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ovie theater with a drink and popcorn&#10;&#10;Description automatically generated with medium confidence">
            <a:extLst>
              <a:ext uri="{FF2B5EF4-FFF2-40B4-BE49-F238E27FC236}">
                <a16:creationId xmlns:a16="http://schemas.microsoft.com/office/drawing/2014/main" id="{12D89903-9340-4C85-6CE7-9CFB8504843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21954" y="4419600"/>
            <a:ext cx="2622046" cy="1962438"/>
          </a:xfrm>
          <a:prstGeom prst="rect">
            <a:avLst/>
          </a:prstGeom>
        </p:spPr>
      </p:pic>
      <p:sp>
        <p:nvSpPr>
          <p:cNvPr id="2" name="TextBox 1">
            <a:extLst>
              <a:ext uri="{FF2B5EF4-FFF2-40B4-BE49-F238E27FC236}">
                <a16:creationId xmlns:a16="http://schemas.microsoft.com/office/drawing/2014/main" id="{2AD64E13-B5BC-D9A3-27F9-59D908B7512A}"/>
              </a:ext>
            </a:extLst>
          </p:cNvPr>
          <p:cNvSpPr txBox="1"/>
          <p:nvPr/>
        </p:nvSpPr>
        <p:spPr>
          <a:xfrm>
            <a:off x="304800" y="1558290"/>
            <a:ext cx="6324600" cy="5909310"/>
          </a:xfrm>
          <a:prstGeom prst="rect">
            <a:avLst/>
          </a:prstGeom>
          <a:noFill/>
        </p:spPr>
        <p:txBody>
          <a:bodyPr wrap="square" rtlCol="0">
            <a:spAutoFit/>
          </a:bodyPr>
          <a:lstStyle/>
          <a:p>
            <a:r>
              <a:rPr lang="en-US" dirty="0"/>
              <a:t>How Do I Create the Video?</a:t>
            </a:r>
          </a:p>
          <a:p>
            <a:endParaRPr lang="en-US" dirty="0"/>
          </a:p>
          <a:p>
            <a:pPr marL="1200150" lvl="2" indent="-285750">
              <a:buFont typeface="Wingdings" panose="05000000000000000000" pitchFamily="2" charset="2"/>
              <a:buChar char="q"/>
            </a:pPr>
            <a:r>
              <a:rPr lang="en-US" dirty="0"/>
              <a:t>Determine who you want to interview; who has been a member of the VFW Auxiliary for a long-time; are they willing to participate.  This individual does not have to have been a long-time member of your specific; just a long time Auxiliary member.</a:t>
            </a:r>
          </a:p>
          <a:p>
            <a:pPr lvl="2"/>
            <a:endParaRPr lang="en-US" dirty="0"/>
          </a:p>
          <a:p>
            <a:pPr marL="1200150" lvl="2" indent="-285750">
              <a:buFont typeface="Wingdings" panose="05000000000000000000" pitchFamily="2" charset="2"/>
              <a:buChar char="q"/>
            </a:pPr>
            <a:r>
              <a:rPr lang="en-US" dirty="0"/>
              <a:t>Formulate your questions:  name, Auxiliary name and number, how long have they been a member; why did they join and under whose VFW membership did they join; what is your favorite part about being a member; what is your favorite memory as a member; what do you hope to accomplish through your membership?  Keep your questions simple and straightforward…not too wordy and to the point!</a:t>
            </a:r>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91626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64E13-B5BC-D9A3-27F9-59D908B7512A}"/>
              </a:ext>
            </a:extLst>
          </p:cNvPr>
          <p:cNvSpPr txBox="1"/>
          <p:nvPr/>
        </p:nvSpPr>
        <p:spPr>
          <a:xfrm>
            <a:off x="304800" y="1309092"/>
            <a:ext cx="8382000" cy="6463308"/>
          </a:xfrm>
          <a:prstGeom prst="rect">
            <a:avLst/>
          </a:prstGeom>
          <a:noFill/>
        </p:spPr>
        <p:txBody>
          <a:bodyPr wrap="square" rtlCol="0">
            <a:spAutoFit/>
          </a:bodyPr>
          <a:lstStyle/>
          <a:p>
            <a:r>
              <a:rPr lang="en-US" dirty="0"/>
              <a:t>How Do I Create the Video - continued?</a:t>
            </a:r>
          </a:p>
          <a:p>
            <a:endParaRPr lang="en-US" dirty="0"/>
          </a:p>
          <a:p>
            <a:pPr marL="1200150" lvl="2" indent="-285750">
              <a:buFont typeface="Wingdings" panose="05000000000000000000" pitchFamily="2" charset="2"/>
              <a:buChar char="q"/>
            </a:pPr>
            <a:r>
              <a:rPr lang="en-US" dirty="0"/>
              <a:t>Using your phone’s “Camera” application select the “Video” function.  Either place the phone on the table in front of your subject or hold it aimed at your subject…whichever is easiest for your and your member.  I’m demonstrating on an Android; I-Phones may be a bit different placement.</a:t>
            </a:r>
          </a:p>
          <a:p>
            <a:pPr lvl="2"/>
            <a:endParaRPr lang="en-US" dirty="0"/>
          </a:p>
          <a:p>
            <a:pPr marL="1200150" lvl="2" indent="-285750">
              <a:buFont typeface="Wingdings" panose="05000000000000000000" pitchFamily="2" charset="2"/>
              <a:buChar char="q"/>
            </a:pPr>
            <a:r>
              <a:rPr lang="en-US" dirty="0"/>
              <a:t>Ask the questions you have developed.  This should be a very relaxed, “comfortable” type of chat, but free of distractions and noise.</a:t>
            </a:r>
          </a:p>
          <a:p>
            <a:pPr lvl="2"/>
            <a:endParaRPr lang="en-US" dirty="0"/>
          </a:p>
          <a:p>
            <a:pPr marL="1200150" lvl="2" indent="-285750">
              <a:buFont typeface="Wingdings" panose="05000000000000000000" pitchFamily="2" charset="2"/>
              <a:buChar char="q"/>
            </a:pPr>
            <a:r>
              <a:rPr lang="en-US" dirty="0"/>
              <a:t>Once your interview has been completed, stop the recording.  Your video will appear in the “Photos” application…just like the pictures you take on your phone.</a:t>
            </a:r>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r>
              <a:rPr lang="en-US" dirty="0"/>
              <a:t>Attach it to the email you are sending to me or if too large, you can use wetransfer.com to send it and by gosh….you are done!</a:t>
            </a:r>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r>
              <a:rPr lang="en-US" dirty="0"/>
              <a:t>Congratulations—now let’s do it together on your phone!!!</a:t>
            </a:r>
          </a:p>
          <a:p>
            <a:pPr lvl="2"/>
            <a:endParaRPr lang="en-US" dirty="0"/>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98308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F8EAE-E359-2B00-D471-D3170FD2F710}"/>
              </a:ext>
            </a:extLst>
          </p:cNvPr>
          <p:cNvPicPr>
            <a:picLocks noChangeAspect="1"/>
          </p:cNvPicPr>
          <p:nvPr/>
        </p:nvPicPr>
        <p:blipFill>
          <a:blip r:embed="rId3"/>
          <a:stretch>
            <a:fillRect/>
          </a:stretch>
        </p:blipFill>
        <p:spPr>
          <a:xfrm>
            <a:off x="1645920" y="1295400"/>
            <a:ext cx="2240280" cy="4978400"/>
          </a:xfrm>
          <a:prstGeom prst="rect">
            <a:avLst/>
          </a:prstGeom>
          <a:ln>
            <a:solidFill>
              <a:srgbClr val="002060"/>
            </a:solidFill>
          </a:ln>
          <a:effectLst/>
        </p:spPr>
      </p:pic>
      <p:pic>
        <p:nvPicPr>
          <p:cNvPr id="6" name="Picture 5">
            <a:extLst>
              <a:ext uri="{FF2B5EF4-FFF2-40B4-BE49-F238E27FC236}">
                <a16:creationId xmlns:a16="http://schemas.microsoft.com/office/drawing/2014/main" id="{F28B03B3-F75B-1752-4C9F-5AA6CD48C5E6}"/>
              </a:ext>
            </a:extLst>
          </p:cNvPr>
          <p:cNvPicPr>
            <a:picLocks noChangeAspect="1"/>
          </p:cNvPicPr>
          <p:nvPr/>
        </p:nvPicPr>
        <p:blipFill rotWithShape="1">
          <a:blip r:embed="rId4"/>
          <a:srcRect l="23333" t="819" r="28363" b="4444"/>
          <a:stretch/>
        </p:blipFill>
        <p:spPr>
          <a:xfrm>
            <a:off x="4724400" y="1295400"/>
            <a:ext cx="2514600" cy="4931781"/>
          </a:xfrm>
          <a:prstGeom prst="rect">
            <a:avLst/>
          </a:prstGeom>
          <a:ln>
            <a:solidFill>
              <a:schemeClr val="tx1"/>
            </a:solidFill>
          </a:ln>
        </p:spPr>
      </p:pic>
      <p:sp>
        <p:nvSpPr>
          <p:cNvPr id="7" name="Oval 6">
            <a:extLst>
              <a:ext uri="{FF2B5EF4-FFF2-40B4-BE49-F238E27FC236}">
                <a16:creationId xmlns:a16="http://schemas.microsoft.com/office/drawing/2014/main" id="{F584D0F2-7310-F01A-F817-B5D7E1572322}"/>
              </a:ext>
            </a:extLst>
          </p:cNvPr>
          <p:cNvSpPr/>
          <p:nvPr/>
        </p:nvSpPr>
        <p:spPr>
          <a:xfrm>
            <a:off x="1905000" y="3657600"/>
            <a:ext cx="1600200" cy="762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295A025-9769-93E6-73D8-FA15FC230F84}"/>
              </a:ext>
            </a:extLst>
          </p:cNvPr>
          <p:cNvSpPr/>
          <p:nvPr/>
        </p:nvSpPr>
        <p:spPr>
          <a:xfrm>
            <a:off x="5562600" y="4800600"/>
            <a:ext cx="1066800" cy="1066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9179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64E13-B5BC-D9A3-27F9-59D908B7512A}"/>
              </a:ext>
            </a:extLst>
          </p:cNvPr>
          <p:cNvSpPr txBox="1"/>
          <p:nvPr/>
        </p:nvSpPr>
        <p:spPr>
          <a:xfrm>
            <a:off x="304800" y="1889879"/>
            <a:ext cx="4419600" cy="4524315"/>
          </a:xfrm>
          <a:prstGeom prst="rect">
            <a:avLst/>
          </a:prstGeom>
          <a:noFill/>
        </p:spPr>
        <p:txBody>
          <a:bodyPr wrap="square" rtlCol="0">
            <a:spAutoFit/>
          </a:bodyPr>
          <a:lstStyle/>
          <a:p>
            <a:r>
              <a:rPr lang="en-US" dirty="0"/>
              <a:t>Questions????</a:t>
            </a:r>
          </a:p>
          <a:p>
            <a:endParaRPr lang="en-US" dirty="0"/>
          </a:p>
          <a:p>
            <a:endParaRPr lang="en-US" dirty="0"/>
          </a:p>
          <a:p>
            <a:pPr marL="1200150" lvl="2" indent="-285750">
              <a:buFont typeface="Wingdings" panose="05000000000000000000" pitchFamily="2" charset="2"/>
              <a:buChar char="q"/>
            </a:pPr>
            <a:r>
              <a:rPr lang="en-US" dirty="0"/>
              <a:t>Reach out to me…Nancy Schatz</a:t>
            </a:r>
          </a:p>
          <a:p>
            <a:pPr lvl="2"/>
            <a:endParaRPr lang="en-US" dirty="0"/>
          </a:p>
          <a:p>
            <a:pPr marL="1200150" lvl="2" indent="-285750">
              <a:buFont typeface="Wingdings" panose="05000000000000000000" pitchFamily="2" charset="2"/>
              <a:buChar char="q"/>
            </a:pPr>
            <a:r>
              <a:rPr lang="en-US" dirty="0"/>
              <a:t>Call or text me at 760-221-0549</a:t>
            </a:r>
          </a:p>
          <a:p>
            <a:pPr lvl="2"/>
            <a:endParaRPr lang="en-US" dirty="0"/>
          </a:p>
          <a:p>
            <a:pPr marL="1200150" lvl="2" indent="-285750">
              <a:buFont typeface="Wingdings" panose="05000000000000000000" pitchFamily="2" charset="2"/>
              <a:buChar char="q"/>
            </a:pPr>
            <a:r>
              <a:rPr lang="en-US" dirty="0"/>
              <a:t>Email me at mtnnan2@gmail.com</a:t>
            </a:r>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r>
              <a:rPr lang="en-US" dirty="0"/>
              <a:t>REMEMBER—the deadline is March 31, 2024.</a:t>
            </a:r>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pPr marL="1200150" lvl="2" indent="-285750">
              <a:buFont typeface="Wingdings" panose="05000000000000000000" pitchFamily="2" charset="2"/>
              <a:buChar char="q"/>
            </a:pPr>
            <a:endParaRPr lang="en-US" dirty="0"/>
          </a:p>
          <a:p>
            <a:endParaRPr lang="en-US" dirty="0"/>
          </a:p>
        </p:txBody>
      </p:sp>
      <p:pic>
        <p:nvPicPr>
          <p:cNvPr id="4" name="Picture 3" descr="A hand holding a phone with a person's face on it&#10;&#10;Description automatically generated">
            <a:extLst>
              <a:ext uri="{FF2B5EF4-FFF2-40B4-BE49-F238E27FC236}">
                <a16:creationId xmlns:a16="http://schemas.microsoft.com/office/drawing/2014/main" id="{9470F710-9A5C-6219-AC15-B1F90680E72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429000"/>
            <a:ext cx="3886735" cy="2593181"/>
          </a:xfrm>
          <a:prstGeom prst="rect">
            <a:avLst/>
          </a:prstGeom>
          <a:ln>
            <a:solidFill>
              <a:schemeClr val="tx1"/>
            </a:solidFill>
          </a:ln>
        </p:spPr>
      </p:pic>
    </p:spTree>
    <p:extLst>
      <p:ext uri="{BB962C8B-B14F-4D97-AF65-F5344CB8AC3E}">
        <p14:creationId xmlns:p14="http://schemas.microsoft.com/office/powerpoint/2010/main" val="139396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1766</TotalTime>
  <Words>440</Words>
  <Application>Microsoft Office PowerPoint</Application>
  <PresentationFormat>On-screen Show (4:3)</PresentationFormat>
  <Paragraphs>54</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Trajan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Cara Day</dc:creator>
  <cp:lastModifiedBy>Kim Harney</cp:lastModifiedBy>
  <cp:revision>141</cp:revision>
  <cp:lastPrinted>2023-09-28T15:54:56Z</cp:lastPrinted>
  <dcterms:created xsi:type="dcterms:W3CDTF">2014-03-11T21:22:57Z</dcterms:created>
  <dcterms:modified xsi:type="dcterms:W3CDTF">2023-10-10T18:24:35Z</dcterms:modified>
</cp:coreProperties>
</file>